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7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703"/>
  </p:normalViewPr>
  <p:slideViewPr>
    <p:cSldViewPr snapToGrid="0" snapToObjects="1">
      <p:cViewPr varScale="1">
        <p:scale>
          <a:sx n="165" d="100"/>
          <a:sy n="165" d="100"/>
        </p:scale>
        <p:origin x="56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D322-7451-2C4B-A358-A236B6AFBF6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C7B8D-C79D-5341-9526-FD2D9120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77" y="1143001"/>
            <a:ext cx="8649048" cy="129365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450" kern="1200">
                <a:solidFill>
                  <a:srgbClr val="00663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76" y="2474261"/>
            <a:ext cx="8649050" cy="68748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7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9544"/>
            <a:ext cx="4079545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141082"/>
            <a:ext cx="4079545" cy="2790114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269546"/>
            <a:ext cx="3657600" cy="3988558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6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40" y="2514603"/>
            <a:ext cx="8416925" cy="110251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578274"/>
            <a:ext cx="6951663" cy="729503"/>
          </a:xfrm>
        </p:spPr>
        <p:txBody>
          <a:bodyPr>
            <a:normAutofit/>
          </a:bodyPr>
          <a:lstStyle>
            <a:lvl1pPr marL="0" indent="0" algn="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272653"/>
            <a:ext cx="8402040" cy="2127647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602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1038227"/>
            <a:ext cx="8056563" cy="1021556"/>
          </a:xfrm>
        </p:spPr>
        <p:txBody>
          <a:bodyPr anchor="b" anchorCtr="0"/>
          <a:lstStyle>
            <a:lvl1pPr algn="ctr">
              <a:defRPr sz="345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037873"/>
            <a:ext cx="8056563" cy="112514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80682"/>
            <a:ext cx="8042276" cy="10027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2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76225"/>
            <a:ext cx="3840480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276225"/>
            <a:ext cx="3840480" cy="4181475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147762"/>
            <a:ext cx="3840480" cy="2547938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9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gray">
          <a:xfrm>
            <a:off x="0" y="3416753"/>
            <a:ext cx="9144000" cy="1733550"/>
          </a:xfrm>
          <a:prstGeom prst="rect">
            <a:avLst/>
          </a:prstGeom>
          <a:gradFill flip="none" rotWithShape="1">
            <a:gsLst>
              <a:gs pos="50000">
                <a:srgbClr val="006633">
                  <a:alpha val="0"/>
                </a:srgbClr>
              </a:gs>
              <a:gs pos="100000">
                <a:srgbClr val="006633">
                  <a:alpha val="7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grpSp>
        <p:nvGrpSpPr>
          <p:cNvPr id="8" name="Group 7"/>
          <p:cNvGrpSpPr/>
          <p:nvPr/>
        </p:nvGrpSpPr>
        <p:grpSpPr bwMode="white">
          <a:xfrm>
            <a:off x="0" y="2476502"/>
            <a:ext cx="9144000" cy="2285020"/>
            <a:chOff x="0" y="3302000"/>
            <a:chExt cx="9144000" cy="3046693"/>
          </a:xfrm>
        </p:grpSpPr>
        <p:sp>
          <p:nvSpPr>
            <p:cNvPr id="15" name="Connector 14"/>
            <p:cNvSpPr/>
            <p:nvPr/>
          </p:nvSpPr>
          <p:spPr bwMode="white">
            <a:xfrm>
              <a:off x="0" y="4997450"/>
              <a:ext cx="9144000" cy="13512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</a:t>
              </a:r>
            </a:p>
          </p:txBody>
        </p:sp>
        <p:sp>
          <p:nvSpPr>
            <p:cNvPr id="16" name="Connector 15"/>
            <p:cNvSpPr/>
            <p:nvPr/>
          </p:nvSpPr>
          <p:spPr bwMode="white">
            <a:xfrm>
              <a:off x="0" y="4546600"/>
              <a:ext cx="9144000" cy="17195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Connector 16"/>
            <p:cNvSpPr/>
            <p:nvPr/>
          </p:nvSpPr>
          <p:spPr bwMode="white">
            <a:xfrm>
              <a:off x="0" y="3302000"/>
              <a:ext cx="9144000" cy="2887943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2287" y="1200151"/>
            <a:ext cx="6799264" cy="325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470675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901" y="4706753"/>
            <a:ext cx="29844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470675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bg1"/>
                </a:solidFill>
                <a:latin typeface="+mj-lt"/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214314" y="3558270"/>
            <a:ext cx="1492733" cy="1592035"/>
          </a:xfrm>
          <a:prstGeom prst="rect">
            <a:avLst/>
          </a:prstGeom>
          <a:gradFill flip="none" rotWithShape="1">
            <a:gsLst>
              <a:gs pos="90000">
                <a:srgbClr val="006633">
                  <a:alpha val="0"/>
                </a:srgbClr>
              </a:gs>
              <a:gs pos="0">
                <a:srgbClr val="006633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32C659-5723-354C-ACFC-C4BC2C6E867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53269" y="3832718"/>
            <a:ext cx="1228565" cy="1300835"/>
          </a:xfrm>
          <a:prstGeom prst="rect">
            <a:avLst/>
          </a:prstGeom>
          <a:effectLst>
            <a:outerShdw blurRad="63500" sx="102000" sy="102000" algn="ctr" rotWithShape="0">
              <a:srgbClr val="006633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843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</p:sldLayoutIdLst>
  <p:txStyles>
    <p:titleStyle>
      <a:lvl1pPr algn="ctr" defTabSz="685800" rtl="0" eaLnBrk="1" latinLnBrk="0" hangingPunct="1">
        <a:spcBef>
          <a:spcPct val="0"/>
        </a:spcBef>
        <a:buNone/>
        <a:defRPr sz="3450" kern="1200">
          <a:solidFill>
            <a:srgbClr val="006633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rgbClr val="006633"/>
        </a:buClr>
        <a:buSzPct val="110000"/>
        <a:buFont typeface="Wingdings 2" pitchFamily="18" charset="2"/>
        <a:buChar char=""/>
        <a:defRPr sz="180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1pPr>
      <a:lvl2pPr marL="514350" indent="-252413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6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2pPr>
      <a:lvl3pPr marL="726281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50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3pPr>
      <a:lvl4pPr marL="947738" indent="-221456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4pPr>
      <a:lvl5pPr marL="1159669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j-lt"/>
          <a:ea typeface="+mn-ea"/>
          <a:cs typeface="Calibri (Headings)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UW-Green Bay | Manitowoc Campus</a:t>
            </a:r>
            <a:br>
              <a:rPr lang="en-US" dirty="0"/>
            </a:br>
            <a:r>
              <a:rPr lang="en-US" dirty="0"/>
              <a:t>PowerPoint Theme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use in presentations representing</a:t>
            </a:r>
            <a:br>
              <a:rPr lang="en-US" dirty="0"/>
            </a:br>
            <a:r>
              <a:rPr lang="en-US" dirty="0"/>
              <a:t>the University of Wisconsin-Green Bay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wgb-theme-3">
  <a:themeElements>
    <a:clrScheme name="UW-Green Bay">
      <a:dk1>
        <a:srgbClr val="000000"/>
      </a:dk1>
      <a:lt1>
        <a:sysClr val="window" lastClr="FFFFFF"/>
      </a:lt1>
      <a:dk2>
        <a:srgbClr val="043419"/>
      </a:dk2>
      <a:lt2>
        <a:srgbClr val="FAF3DE"/>
      </a:lt2>
      <a:accent1>
        <a:srgbClr val="990000"/>
      </a:accent1>
      <a:accent2>
        <a:srgbClr val="CCCCCC"/>
      </a:accent2>
      <a:accent3>
        <a:srgbClr val="999999"/>
      </a:accent3>
      <a:accent4>
        <a:srgbClr val="9FD3B6"/>
      </a:accent4>
      <a:accent5>
        <a:srgbClr val="B2AF6C"/>
      </a:accent5>
      <a:accent6>
        <a:srgbClr val="006633"/>
      </a:accent6>
      <a:hlink>
        <a:srgbClr val="990000"/>
      </a:hlink>
      <a:folHlink>
        <a:srgbClr val="660000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-theme-three-MAN" id="{B7A8FBB0-81DA-704C-9874-42BEEA621538}" vid="{61101F51-136A-E24C-A102-AFF38A0DEE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uwgb-theme-3</Template>
  <TotalTime>3</TotalTime>
  <Words>20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 2</vt:lpstr>
      <vt:lpstr>uwgb-theme-3</vt:lpstr>
      <vt:lpstr>UW-Green Bay | Manitowoc Campus PowerPoint Theme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UW-Green Bay | Manitowoc Campus PowerPoint Theme 3</dc:title>
  <dc:creator>Vlies, Kimberly</dc:creator>
  <cp:lastModifiedBy>Mleziva, Donna</cp:lastModifiedBy>
  <cp:revision>2</cp:revision>
  <dcterms:created xsi:type="dcterms:W3CDTF">2018-12-19T22:34:33Z</dcterms:created>
  <dcterms:modified xsi:type="dcterms:W3CDTF">2021-12-16T17:03:14Z</dcterms:modified>
</cp:coreProperties>
</file>